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51" r:id="rId2"/>
    <p:sldId id="452" r:id="rId3"/>
    <p:sldId id="453" r:id="rId4"/>
    <p:sldId id="454" r:id="rId5"/>
    <p:sldId id="455" r:id="rId6"/>
    <p:sldId id="45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231. AMAN TAKPI KONG CIHIN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Verily, Verily, I Say Unto You </a:t>
            </a:r>
          </a:p>
          <a:p>
            <a:r>
              <a:rPr lang="en-US" sz="1500" dirty="0"/>
              <a:t>John 6:47</a:t>
            </a:r>
          </a:p>
          <a:p>
            <a:r>
              <a:rPr lang="en-US" sz="1500" dirty="0"/>
              <a:t>James </a:t>
            </a:r>
            <a:r>
              <a:rPr lang="en-US" sz="1500" dirty="0" err="1"/>
              <a:t>McGranahan</a:t>
            </a:r>
            <a:r>
              <a:rPr lang="en-US" sz="1500" dirty="0"/>
              <a:t>, 1840-1907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1823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suaktasak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Tapa a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4606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Tapa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69357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leiba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um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17955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zawngkhal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thu-umte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18938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ci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54189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213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231. AMAN TAKPI KONG CIHIN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2018-12-14T14:29:08Z</dcterms:modified>
</cp:coreProperties>
</file>